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258" r:id="rId4"/>
    <p:sldId id="265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281" r:id="rId19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方正超粗黑简体" panose="03000509000000000000" pitchFamily="1" charset="-122"/>
      <p:regular r:id="rId29"/>
    </p:embeddedFont>
    <p:embeddedFont>
      <p:font typeface="Arial Black" panose="020B0A04020102020204" pitchFamily="34" charset="0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微软雅黑" panose="020B0503020204020204" pitchFamily="34" charset="-122"/>
      <p:regular r:id="rId32"/>
    </p:embeddedFont>
    <p:embeddedFont>
      <p:font typeface="Broadway" panose="04040905080002020502" pitchFamily="82" charset="0"/>
      <p:regular r:id="rId33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F0E07"/>
    <a:srgbClr val="F8C864"/>
    <a:srgbClr val="FFFFFF"/>
    <a:srgbClr val="3C2F20"/>
    <a:srgbClr val="F26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80" y="56"/>
      </p:cViewPr>
      <p:guideLst>
        <p:guide orient="horz" pos="21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74E04D4-E633-467A-82C7-E48ED49F403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EB06C-5D5D-47F7-A4FD-F156DEAF5C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3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任意多边形 67"/>
          <p:cNvSpPr/>
          <p:nvPr/>
        </p:nvSpPr>
        <p:spPr>
          <a:xfrm>
            <a:off x="-19050" y="1536700"/>
            <a:ext cx="696913" cy="1825625"/>
          </a:xfrm>
          <a:custGeom>
            <a:avLst/>
            <a:gdLst>
              <a:gd name="txL" fmla="*/ 0 w 701222"/>
              <a:gd name="txT" fmla="*/ 0 h 1824649"/>
              <a:gd name="txR" fmla="*/ 701222 w 701222"/>
              <a:gd name="txB" fmla="*/ 1824649 h 1824649"/>
            </a:gdLst>
            <a:ahLst/>
            <a:cxnLst>
              <a:cxn ang="0">
                <a:pos x="0" y="0"/>
              </a:cxn>
              <a:cxn ang="0">
                <a:pos x="679940" y="0"/>
              </a:cxn>
              <a:cxn ang="0">
                <a:pos x="0" y="1829535"/>
              </a:cxn>
            </a:cxnLst>
            <a:rect l="txL" t="txT" r="txR" b="txB"/>
            <a:pathLst>
              <a:path w="701222" h="1824649">
                <a:moveTo>
                  <a:pt x="0" y="0"/>
                </a:moveTo>
                <a:lnTo>
                  <a:pt x="701222" y="0"/>
                </a:lnTo>
                <a:lnTo>
                  <a:pt x="0" y="1824649"/>
                </a:lnTo>
                <a:lnTo>
                  <a:pt x="0" y="0"/>
                </a:lnTo>
                <a:close/>
              </a:path>
            </a:pathLst>
          </a:cu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2" name="任意多边形 69"/>
          <p:cNvSpPr/>
          <p:nvPr/>
        </p:nvSpPr>
        <p:spPr>
          <a:xfrm>
            <a:off x="-38100" y="1536700"/>
            <a:ext cx="2022475" cy="3806825"/>
          </a:xfrm>
          <a:custGeom>
            <a:avLst/>
            <a:gdLst>
              <a:gd name="txL" fmla="*/ 0 w 2026362"/>
              <a:gd name="txT" fmla="*/ 0 h 3805496"/>
              <a:gd name="txR" fmla="*/ 2026362 w 2026362"/>
              <a:gd name="txB" fmla="*/ 3805496 h 3805496"/>
            </a:gdLst>
            <a:ahLst/>
            <a:cxnLst>
              <a:cxn ang="0">
                <a:pos x="720470" y="0"/>
              </a:cxn>
              <a:cxn ang="0">
                <a:pos x="2007001" y="0"/>
              </a:cxn>
              <a:cxn ang="0">
                <a:pos x="558503" y="3812145"/>
              </a:cxn>
              <a:cxn ang="0">
                <a:pos x="0" y="3812145"/>
              </a:cxn>
              <a:cxn ang="0">
                <a:pos x="0" y="1896126"/>
              </a:cxn>
            </a:cxnLst>
            <a:rect l="txL" t="txT" r="txR" b="txB"/>
            <a:pathLst>
              <a:path w="2026362" h="3805496">
                <a:moveTo>
                  <a:pt x="727420" y="0"/>
                </a:moveTo>
                <a:lnTo>
                  <a:pt x="2026362" y="0"/>
                </a:lnTo>
                <a:lnTo>
                  <a:pt x="563890" y="3805496"/>
                </a:lnTo>
                <a:lnTo>
                  <a:pt x="0" y="3805496"/>
                </a:lnTo>
                <a:lnTo>
                  <a:pt x="0" y="1892819"/>
                </a:lnTo>
                <a:lnTo>
                  <a:pt x="727420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3" name="平行四边形 38"/>
          <p:cNvSpPr/>
          <p:nvPr/>
        </p:nvSpPr>
        <p:spPr>
          <a:xfrm>
            <a:off x="1827213" y="1536700"/>
            <a:ext cx="2762250" cy="3806825"/>
          </a:xfrm>
          <a:prstGeom prst="parallelogram">
            <a:avLst>
              <a:gd name="adj" fmla="val 52958"/>
            </a:avLst>
          </a:pr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4" name="任意多边形 65"/>
          <p:cNvSpPr/>
          <p:nvPr/>
        </p:nvSpPr>
        <p:spPr>
          <a:xfrm>
            <a:off x="9586913" y="1536700"/>
            <a:ext cx="2605087" cy="3806825"/>
          </a:xfrm>
          <a:custGeom>
            <a:avLst/>
            <a:gdLst>
              <a:gd name="txL" fmla="*/ 0 w 2604706"/>
              <a:gd name="txT" fmla="*/ 0 h 3805496"/>
              <a:gd name="txR" fmla="*/ 2604706 w 2604706"/>
              <a:gd name="txB" fmla="*/ 3805496 h 3805496"/>
            </a:gdLst>
            <a:ahLst/>
            <a:cxnLst>
              <a:cxn ang="0">
                <a:pos x="1463542" y="0"/>
              </a:cxn>
              <a:cxn ang="0">
                <a:pos x="2606611" y="0"/>
              </a:cxn>
              <a:cxn ang="0">
                <a:pos x="2606611" y="408483"/>
              </a:cxn>
              <a:cxn ang="0">
                <a:pos x="1299892" y="3812145"/>
              </a:cxn>
              <a:cxn ang="0">
                <a:pos x="0" y="3812145"/>
              </a:cxn>
            </a:cxnLst>
            <a:rect l="txL" t="txT" r="txR" b="txB"/>
            <a:pathLst>
              <a:path w="2604706" h="3805496">
                <a:moveTo>
                  <a:pt x="1462472" y="0"/>
                </a:moveTo>
                <a:lnTo>
                  <a:pt x="2604706" y="0"/>
                </a:lnTo>
                <a:lnTo>
                  <a:pt x="2604706" y="407770"/>
                </a:lnTo>
                <a:lnTo>
                  <a:pt x="1298942" y="3805496"/>
                </a:lnTo>
                <a:lnTo>
                  <a:pt x="0" y="3805496"/>
                </a:lnTo>
                <a:lnTo>
                  <a:pt x="1462472" y="0"/>
                </a:lnTo>
                <a:close/>
              </a:path>
            </a:pathLst>
          </a:cu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5" name="任意多边形 63"/>
          <p:cNvSpPr/>
          <p:nvPr/>
        </p:nvSpPr>
        <p:spPr>
          <a:xfrm>
            <a:off x="10877550" y="1952625"/>
            <a:ext cx="1301750" cy="3390900"/>
          </a:xfrm>
          <a:custGeom>
            <a:avLst/>
            <a:gdLst>
              <a:gd name="txL" fmla="*/ 0 w 1302806"/>
              <a:gd name="txT" fmla="*/ 0 h 3390029"/>
              <a:gd name="txR" fmla="*/ 1302806 w 1302806"/>
              <a:gd name="txB" fmla="*/ 3390029 h 3390029"/>
            </a:gdLst>
            <a:ahLst/>
            <a:cxnLst>
              <a:cxn ang="0">
                <a:pos x="1297535" y="0"/>
              </a:cxn>
              <a:cxn ang="0">
                <a:pos x="1297535" y="3384320"/>
              </a:cxn>
              <a:cxn ang="0">
                <a:pos x="1293687" y="3394386"/>
              </a:cxn>
              <a:cxn ang="0">
                <a:pos x="0" y="3394386"/>
              </a:cxn>
            </a:cxnLst>
            <a:rect l="txL" t="txT" r="txR" b="txB"/>
            <a:pathLst>
              <a:path w="1302806" h="3390029">
                <a:moveTo>
                  <a:pt x="1302806" y="0"/>
                </a:moveTo>
                <a:lnTo>
                  <a:pt x="1302806" y="3379975"/>
                </a:lnTo>
                <a:lnTo>
                  <a:pt x="1298942" y="3390029"/>
                </a:lnTo>
                <a:lnTo>
                  <a:pt x="0" y="3390029"/>
                </a:lnTo>
                <a:lnTo>
                  <a:pt x="1302806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056" name="图片 8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531938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图片 8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522413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8" name="组合 10"/>
          <p:cNvGrpSpPr/>
          <p:nvPr/>
        </p:nvGrpSpPr>
        <p:grpSpPr>
          <a:xfrm>
            <a:off x="1758950" y="1865313"/>
            <a:ext cx="2828925" cy="2830512"/>
            <a:chOff x="0" y="0"/>
            <a:chExt cx="3693885" cy="3693885"/>
          </a:xfrm>
        </p:grpSpPr>
        <p:sp>
          <p:nvSpPr>
            <p:cNvPr id="2064" name="椭圆 6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65" name="任意多边形 9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59" name="平行四边形 14"/>
          <p:cNvSpPr/>
          <p:nvPr/>
        </p:nvSpPr>
        <p:spPr>
          <a:xfrm>
            <a:off x="51911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60" name="平行四边形 36"/>
          <p:cNvSpPr/>
          <p:nvPr/>
        </p:nvSpPr>
        <p:spPr>
          <a:xfrm>
            <a:off x="312896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61" name="文本框 88"/>
          <p:cNvSpPr/>
          <p:nvPr/>
        </p:nvSpPr>
        <p:spPr>
          <a:xfrm>
            <a:off x="7681913" y="2909888"/>
            <a:ext cx="43434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方正超粗黑简体" panose="03000509000000000000" pitchFamily="1" charset="-122"/>
                <a:ea typeface="方正超粗黑简体" panose="03000509000000000000" pitchFamily="1" charset="-122"/>
                <a:sym typeface="方正超粗黑简体" panose="03000509000000000000" pitchFamily="1" charset="-122"/>
              </a:rPr>
              <a:t>x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062" name="文本框 1"/>
          <p:cNvSpPr txBox="1"/>
          <p:nvPr/>
        </p:nvSpPr>
        <p:spPr>
          <a:xfrm>
            <a:off x="5251450" y="2376488"/>
            <a:ext cx="5981700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dirty="0">
                <a:latin typeface="Arial Black" panose="020B0A04020102020204" pitchFamily="34" charset="0"/>
              </a:rPr>
              <a:t>Library Management</a:t>
            </a:r>
            <a:endParaRPr lang="zh-CN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063" name="文本框 1"/>
          <p:cNvSpPr txBox="1"/>
          <p:nvPr/>
        </p:nvSpPr>
        <p:spPr>
          <a:xfrm>
            <a:off x="5788025" y="3363913"/>
            <a:ext cx="4908550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latin typeface="Arial Rounded MT Bold" panose="020F0704030504030204" pitchFamily="34" charset="0"/>
              </a:rPr>
              <a:t>Group member: Zhang Wanjuan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                               Yang Siyu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                               Jiang Yuhan</a:t>
            </a:r>
            <a:endParaRPr lang="zh-CN" altLang="en-US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68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9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1270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1282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83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27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3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74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75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1276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8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488" y="3833813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913" y="3230563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775" y="4286250"/>
            <a:ext cx="3349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813" y="5022850"/>
            <a:ext cx="33512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281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3" y="1508125"/>
            <a:ext cx="7134225" cy="4651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292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3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2294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2306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07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295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6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7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8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9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2300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9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488" y="3833813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913" y="3230563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775" y="4286250"/>
            <a:ext cx="3349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813" y="5022850"/>
            <a:ext cx="33512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305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484313"/>
            <a:ext cx="6932613" cy="4527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16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7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3318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3330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31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3319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20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21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2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3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3324" name="文本框 4"/>
          <p:cNvSpPr txBox="1"/>
          <p:nvPr/>
        </p:nvSpPr>
        <p:spPr>
          <a:xfrm>
            <a:off x="1120775" y="334963"/>
            <a:ext cx="1955800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10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488" y="3833813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913" y="3230563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775" y="4286250"/>
            <a:ext cx="3349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813" y="5022850"/>
            <a:ext cx="33512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329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3" y="1785938"/>
            <a:ext cx="6610350" cy="4095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340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1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4342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4354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5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343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4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5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46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47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4348" name="文本框 4"/>
          <p:cNvSpPr txBox="1"/>
          <p:nvPr/>
        </p:nvSpPr>
        <p:spPr>
          <a:xfrm>
            <a:off x="1198563" y="333375"/>
            <a:ext cx="1774825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11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38" y="3608388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238" y="3016250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725" y="4295775"/>
            <a:ext cx="22463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75" y="4867275"/>
            <a:ext cx="2703513" cy="107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35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3" y="1471613"/>
            <a:ext cx="7096125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64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5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5366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5378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379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367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68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69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70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71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5372" name="文本框 4"/>
          <p:cNvSpPr txBox="1"/>
          <p:nvPr/>
        </p:nvSpPr>
        <p:spPr>
          <a:xfrm>
            <a:off x="1098550" y="381000"/>
            <a:ext cx="1785938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12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38" y="3608388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238" y="3016250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725" y="4295775"/>
            <a:ext cx="22463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75" y="4867275"/>
            <a:ext cx="2703513" cy="107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37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3" y="1417638"/>
            <a:ext cx="7075487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388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6390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6402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403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639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3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394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6395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6396" name="文本框 4"/>
          <p:cNvSpPr txBox="1"/>
          <p:nvPr/>
        </p:nvSpPr>
        <p:spPr>
          <a:xfrm>
            <a:off x="1109663" y="349250"/>
            <a:ext cx="1893887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13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38" y="3608388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238" y="3016250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725" y="4295775"/>
            <a:ext cx="22463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75" y="4867275"/>
            <a:ext cx="2703513" cy="107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40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613" y="1531938"/>
            <a:ext cx="6942137" cy="4843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412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7414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7426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27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415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6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7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8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9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7420" name="文本框 4"/>
          <p:cNvSpPr txBox="1"/>
          <p:nvPr/>
        </p:nvSpPr>
        <p:spPr>
          <a:xfrm>
            <a:off x="1066800" y="334963"/>
            <a:ext cx="1854200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14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38" y="3608388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7238" y="3016250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7725" y="4295775"/>
            <a:ext cx="22463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75" y="4867275"/>
            <a:ext cx="2703513" cy="107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42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25" y="1658938"/>
            <a:ext cx="5838825" cy="435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2372504" y="2205334"/>
            <a:ext cx="712709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Thank you</a:t>
            </a:r>
            <a:endParaRPr kumimoji="0" lang="zh-CN" altLang="en-US" sz="9600" b="0" i="0" u="none" strike="noStrike" kern="1200" cap="none" spc="0" normalizeH="0" baseline="0" noProof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-11112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5" name="组合 17"/>
          <p:cNvGrpSpPr/>
          <p:nvPr/>
        </p:nvGrpSpPr>
        <p:grpSpPr>
          <a:xfrm>
            <a:off x="1525588" y="2452688"/>
            <a:ext cx="8189912" cy="3276600"/>
            <a:chOff x="0" y="1638300"/>
            <a:chExt cx="8190905" cy="3276600"/>
          </a:xfrm>
        </p:grpSpPr>
        <p:sp>
          <p:nvSpPr>
            <p:cNvPr id="3095" name="矩形 4"/>
            <p:cNvSpPr/>
            <p:nvPr/>
          </p:nvSpPr>
          <p:spPr>
            <a:xfrm>
              <a:off x="1638895" y="1638300"/>
              <a:ext cx="1638300" cy="1638300"/>
            </a:xfrm>
            <a:prstGeom prst="rect">
              <a:avLst/>
            </a:prstGeom>
            <a:solidFill>
              <a:srgbClr val="F26667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6" name="矩形 5"/>
            <p:cNvSpPr/>
            <p:nvPr/>
          </p:nvSpPr>
          <p:spPr>
            <a:xfrm>
              <a:off x="3276600" y="1638300"/>
              <a:ext cx="1638300" cy="1638300"/>
            </a:xfrm>
            <a:prstGeom prst="rect">
              <a:avLst/>
            </a:prstGeom>
            <a:solidFill>
              <a:srgbClr val="F8C864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7" name="矩形 6"/>
            <p:cNvSpPr/>
            <p:nvPr/>
          </p:nvSpPr>
          <p:spPr>
            <a:xfrm>
              <a:off x="4919067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8" name="矩形 7"/>
            <p:cNvSpPr/>
            <p:nvPr/>
          </p:nvSpPr>
          <p:spPr>
            <a:xfrm>
              <a:off x="6552605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9" name="矩形 14"/>
            <p:cNvSpPr/>
            <p:nvPr/>
          </p:nvSpPr>
          <p:spPr>
            <a:xfrm>
              <a:off x="3276600" y="32766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0" name="矩形 20"/>
            <p:cNvSpPr/>
            <p:nvPr/>
          </p:nvSpPr>
          <p:spPr>
            <a:xfrm>
              <a:off x="0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076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8" y="2452688"/>
            <a:ext cx="1639887" cy="1643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25"/>
          <p:cNvPicPr>
            <a:picLocks noChangeAspect="1"/>
          </p:cNvPicPr>
          <p:nvPr/>
        </p:nvPicPr>
        <p:blipFill>
          <a:blip r:embed="rId3"/>
          <a:srcRect r="13440"/>
          <a:stretch>
            <a:fillRect/>
          </a:stretch>
        </p:blipFill>
        <p:spPr>
          <a:xfrm>
            <a:off x="6453188" y="2452688"/>
            <a:ext cx="1641475" cy="1643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26"/>
          <p:cNvPicPr>
            <a:picLocks noChangeAspect="1"/>
          </p:cNvPicPr>
          <p:nvPr/>
        </p:nvPicPr>
        <p:blipFill>
          <a:blip r:embed="rId4"/>
          <a:srcRect r="7535"/>
          <a:stretch>
            <a:fillRect/>
          </a:stretch>
        </p:blipFill>
        <p:spPr>
          <a:xfrm>
            <a:off x="8094663" y="804863"/>
            <a:ext cx="1646237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图片 27"/>
          <p:cNvPicPr>
            <a:picLocks noChangeAspect="1"/>
          </p:cNvPicPr>
          <p:nvPr/>
        </p:nvPicPr>
        <p:blipFill>
          <a:blip r:embed="rId5"/>
          <a:srcRect l="6564" r="7132"/>
          <a:stretch>
            <a:fillRect/>
          </a:stretch>
        </p:blipFill>
        <p:spPr>
          <a:xfrm>
            <a:off x="4814888" y="4095750"/>
            <a:ext cx="1633537" cy="166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28"/>
          <p:cNvPicPr>
            <a:picLocks noChangeAspect="1"/>
          </p:cNvPicPr>
          <p:nvPr/>
        </p:nvPicPr>
        <p:blipFill>
          <a:blip r:embed="rId6"/>
          <a:srcRect r="5663"/>
          <a:stretch>
            <a:fillRect/>
          </a:stretch>
        </p:blipFill>
        <p:spPr>
          <a:xfrm>
            <a:off x="8104188" y="2462213"/>
            <a:ext cx="1625600" cy="16367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1" name="组合 35"/>
          <p:cNvGrpSpPr/>
          <p:nvPr/>
        </p:nvGrpSpPr>
        <p:grpSpPr>
          <a:xfrm>
            <a:off x="3503613" y="2625725"/>
            <a:ext cx="971550" cy="679450"/>
            <a:chOff x="0" y="0"/>
            <a:chExt cx="1802082" cy="1259454"/>
          </a:xfrm>
        </p:grpSpPr>
        <p:sp>
          <p:nvSpPr>
            <p:cNvPr id="3091" name="椭圆 31"/>
            <p:cNvSpPr/>
            <p:nvPr/>
          </p:nvSpPr>
          <p:spPr>
            <a:xfrm>
              <a:off x="670401" y="0"/>
              <a:ext cx="417979" cy="41797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2" name="梯形 32"/>
            <p:cNvSpPr/>
            <p:nvPr/>
          </p:nvSpPr>
          <p:spPr>
            <a:xfrm rot="-10800000" flipV="1">
              <a:off x="508122" y="480235"/>
              <a:ext cx="778683" cy="779219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3" name="梯形 33"/>
            <p:cNvSpPr/>
            <p:nvPr/>
          </p:nvSpPr>
          <p:spPr>
            <a:xfrm rot="7174291" flipV="1">
              <a:off x="1462280" y="489757"/>
              <a:ext cx="187456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930442803" y="2147483646"/>
                </a:cxn>
                <a:cxn ang="0">
                  <a:pos x="531681557" y="2147483646"/>
                </a:cxn>
                <a:cxn ang="0">
                  <a:pos x="132920389" y="2147483646"/>
                </a:cxn>
                <a:cxn ang="0">
                  <a:pos x="531681557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4" name="梯形 34"/>
            <p:cNvSpPr/>
            <p:nvPr/>
          </p:nvSpPr>
          <p:spPr>
            <a:xfrm rot="-7173802" flipH="1" flipV="1">
              <a:off x="148757" y="515018"/>
              <a:ext cx="194630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1122641744" y="2147483646"/>
                </a:cxn>
                <a:cxn ang="0">
                  <a:pos x="641510464" y="2147483646"/>
                </a:cxn>
                <a:cxn ang="0">
                  <a:pos x="160379256" y="2147483646"/>
                </a:cxn>
                <a:cxn ang="0">
                  <a:pos x="641510464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082" name="组合 37"/>
          <p:cNvGrpSpPr/>
          <p:nvPr/>
        </p:nvGrpSpPr>
        <p:grpSpPr>
          <a:xfrm>
            <a:off x="5394325" y="2708275"/>
            <a:ext cx="461963" cy="542925"/>
            <a:chOff x="0" y="0"/>
            <a:chExt cx="7401247" cy="9085333"/>
          </a:xfrm>
        </p:grpSpPr>
        <p:sp>
          <p:nvSpPr>
            <p:cNvPr id="3087" name="Freeform 108"/>
            <p:cNvSpPr/>
            <p:nvPr/>
          </p:nvSpPr>
          <p:spPr>
            <a:xfrm flipH="1">
              <a:off x="8829" y="7755922"/>
              <a:ext cx="1027723" cy="1015418"/>
            </a:xfrm>
            <a:custGeom>
              <a:avLst/>
              <a:gdLst>
                <a:gd name="txL" fmla="*/ 0 w 32"/>
                <a:gd name="txT" fmla="*/ 0 h 32"/>
                <a:gd name="txR" fmla="*/ 32 w 32"/>
                <a:gd name="txB" fmla="*/ 32 h 32"/>
              </a:gdLst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</a:cxnLst>
              <a:rect l="txL" t="txT" r="txR" b="tx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8" name="Rectangle 110"/>
            <p:cNvSpPr/>
            <p:nvPr/>
          </p:nvSpPr>
          <p:spPr>
            <a:xfrm flipH="1">
              <a:off x="1" y="4840448"/>
              <a:ext cx="1027723" cy="100206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89" name="Rectangle 111"/>
            <p:cNvSpPr/>
            <p:nvPr/>
          </p:nvSpPr>
          <p:spPr>
            <a:xfrm flipH="1">
              <a:off x="8829" y="6291507"/>
              <a:ext cx="1027723" cy="101541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90" name="Freeform 109"/>
            <p:cNvSpPr>
              <a:spLocks noEditPoints="1"/>
            </p:cNvSpPr>
            <p:nvPr/>
          </p:nvSpPr>
          <p:spPr>
            <a:xfrm flipH="1">
              <a:off x="0" y="0"/>
              <a:ext cx="7401247" cy="9085333"/>
            </a:xfrm>
            <a:custGeom>
              <a:avLst/>
              <a:gdLst>
                <a:gd name="txL" fmla="*/ 0 w 224"/>
                <a:gd name="txT" fmla="*/ 0 h 288"/>
                <a:gd name="txR" fmla="*/ 224 w 224"/>
                <a:gd name="txB" fmla="*/ 288 h 288"/>
              </a:gdLst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3" name="文本框 42"/>
          <p:cNvSpPr/>
          <p:nvPr/>
        </p:nvSpPr>
        <p:spPr>
          <a:xfrm>
            <a:off x="3362325" y="3425825"/>
            <a:ext cx="123983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member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4" name="文本框 43"/>
          <p:cNvSpPr/>
          <p:nvPr/>
        </p:nvSpPr>
        <p:spPr>
          <a:xfrm>
            <a:off x="4618038" y="3338513"/>
            <a:ext cx="21304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Operation interface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5" name="文本框 45"/>
          <p:cNvSpPr/>
          <p:nvPr/>
        </p:nvSpPr>
        <p:spPr>
          <a:xfrm>
            <a:off x="4100513" y="1128713"/>
            <a:ext cx="38417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Library Managment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6" name="文本框 46"/>
          <p:cNvSpPr/>
          <p:nvPr/>
        </p:nvSpPr>
        <p:spPr>
          <a:xfrm>
            <a:off x="5403850" y="1793875"/>
            <a:ext cx="25384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dirty="0">
              <a:solidFill>
                <a:srgbClr val="D8D8D8"/>
              </a:solidFill>
              <a:latin typeface="High Tower Text" panose="02040502050506030303" pitchFamily="18" charset="0"/>
              <a:ea typeface="微软雅黑" panose="020B0503020204020204" pitchFamily="34" charset="-122"/>
              <a:sym typeface="CordiaUPC" pitchFamily="34" charset="-34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100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4102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4114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5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103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4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5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6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07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4108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1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063" y="3616325"/>
            <a:ext cx="2767013" cy="461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4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200" y="2835275"/>
            <a:ext cx="367347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3738" y="4332288"/>
            <a:ext cx="2509838" cy="461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4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4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2" name="文本框 9"/>
          <p:cNvSpPr txBox="1"/>
          <p:nvPr/>
        </p:nvSpPr>
        <p:spPr>
          <a:xfrm>
            <a:off x="307975" y="5214938"/>
            <a:ext cx="3349625" cy="377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Arial" panose="020B0604020202020204" pitchFamily="34" charset="0"/>
              </a:rPr>
              <a:t>Borrowing and Returning Book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411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3" y="1347788"/>
            <a:ext cx="7207250" cy="4735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24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5126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5138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9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127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8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9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30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31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5132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2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763" y="3670300"/>
            <a:ext cx="3635375" cy="58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263" y="3240088"/>
            <a:ext cx="36734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9325" y="4457700"/>
            <a:ext cx="2166938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5073650"/>
            <a:ext cx="33496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3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263" y="1384300"/>
            <a:ext cx="7064375" cy="498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150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6162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3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3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4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55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6156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3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763" y="3670300"/>
            <a:ext cx="3635375" cy="58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263" y="3240088"/>
            <a:ext cx="36734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9325" y="4457700"/>
            <a:ext cx="2166938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5073650"/>
            <a:ext cx="33496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6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8" y="1709738"/>
            <a:ext cx="5835650" cy="3763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2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7174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7186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87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75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6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7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8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9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7180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4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763" y="3670300"/>
            <a:ext cx="3635375" cy="58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263" y="3240088"/>
            <a:ext cx="36734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9325" y="4457700"/>
            <a:ext cx="2166938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5073650"/>
            <a:ext cx="33496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8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25" y="1924050"/>
            <a:ext cx="5784850" cy="3763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6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7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8198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8210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1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199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0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1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2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03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8204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5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763" y="3670300"/>
            <a:ext cx="3635375" cy="58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263" y="3240088"/>
            <a:ext cx="36734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9325" y="4457700"/>
            <a:ext cx="2166938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8775" y="5073650"/>
            <a:ext cx="33496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20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63" y="1924050"/>
            <a:ext cx="6007100" cy="3865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0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1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9222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9234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235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23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4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5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6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7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9228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6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488" y="3833813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913" y="3230563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775" y="4286250"/>
            <a:ext cx="3349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813" y="5022850"/>
            <a:ext cx="33512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233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63" y="1347788"/>
            <a:ext cx="7177087" cy="5021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任意多边形 17"/>
          <p:cNvSpPr/>
          <p:nvPr/>
        </p:nvSpPr>
        <p:spPr>
          <a:xfrm>
            <a:off x="247650" y="2119313"/>
            <a:ext cx="3403600" cy="4527550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25631" y="1156976"/>
              </a:cxn>
              <a:cxn ang="0">
                <a:pos x="1232064" y="1352162"/>
              </a:cxn>
              <a:cxn ang="0">
                <a:pos x="1064188" y="1926690"/>
              </a:cxn>
              <a:cxn ang="0">
                <a:pos x="1180717" y="1926690"/>
              </a:cxn>
              <a:cxn ang="0">
                <a:pos x="1210965" y="1643258"/>
              </a:cxn>
              <a:cxn ang="0">
                <a:pos x="1306235" y="1448456"/>
              </a:cxn>
              <a:cxn ang="0">
                <a:pos x="1474756" y="1321801"/>
              </a:cxn>
              <a:cxn ang="0">
                <a:pos x="1725631" y="1276112"/>
              </a:cxn>
              <a:cxn ang="0">
                <a:pos x="1932281" y="1306571"/>
              </a:cxn>
              <a:cxn ang="0">
                <a:pos x="2096412" y="1394911"/>
              </a:cxn>
              <a:cxn ang="0">
                <a:pos x="2202690" y="1538844"/>
              </a:cxn>
              <a:cxn ang="0">
                <a:pos x="2241672" y="1738491"/>
              </a:cxn>
              <a:cxn ang="0">
                <a:pos x="2193267" y="1953125"/>
              </a:cxn>
              <a:cxn ang="0">
                <a:pos x="2063154" y="2143324"/>
              </a:cxn>
              <a:cxn ang="0">
                <a:pos x="1874568" y="2318246"/>
              </a:cxn>
              <a:cxn ang="0">
                <a:pos x="1647162" y="2494182"/>
              </a:cxn>
              <a:cxn ang="0">
                <a:pos x="1437820" y="2646764"/>
              </a:cxn>
              <a:cxn ang="0">
                <a:pos x="1233306" y="2826168"/>
              </a:cxn>
              <a:cxn ang="0">
                <a:pos x="1083517" y="3032007"/>
              </a:cxn>
              <a:cxn ang="0">
                <a:pos x="1030170" y="3309488"/>
              </a:cxn>
              <a:cxn ang="0">
                <a:pos x="2410193" y="3309488"/>
              </a:cxn>
              <a:cxn ang="0">
                <a:pos x="2410193" y="3190350"/>
              </a:cxn>
              <a:cxn ang="0">
                <a:pos x="1146103" y="3190350"/>
              </a:cxn>
              <a:cxn ang="0">
                <a:pos x="1245717" y="2989813"/>
              </a:cxn>
              <a:cxn ang="0">
                <a:pos x="1469861" y="2774962"/>
              </a:cxn>
              <a:cxn ang="0">
                <a:pos x="1758175" y="2560424"/>
              </a:cxn>
              <a:cxn ang="0">
                <a:pos x="2044398" y="2330319"/>
              </a:cxn>
              <a:cxn ang="0">
                <a:pos x="2267646" y="2062357"/>
              </a:cxn>
              <a:cxn ang="0">
                <a:pos x="2358250" y="1738491"/>
              </a:cxn>
              <a:cxn ang="0">
                <a:pos x="2307937" y="1485880"/>
              </a:cxn>
              <a:cxn ang="0">
                <a:pos x="2172146" y="1303584"/>
              </a:cxn>
              <a:cxn ang="0">
                <a:pos x="1970275" y="1193457"/>
              </a:cxn>
              <a:cxn ang="0">
                <a:pos x="1725631" y="1156976"/>
              </a:cxn>
              <a:cxn ang="0">
                <a:pos x="79361" y="0"/>
              </a:cxn>
              <a:cxn ang="0">
                <a:pos x="3323820" y="0"/>
              </a:cxn>
              <a:cxn ang="0">
                <a:pos x="3403180" y="83204"/>
              </a:cxn>
              <a:cxn ang="0">
                <a:pos x="3403180" y="4448819"/>
              </a:cxn>
              <a:cxn ang="0">
                <a:pos x="3323820" y="4532022"/>
              </a:cxn>
              <a:cxn ang="0">
                <a:pos x="79361" y="4532022"/>
              </a:cxn>
              <a:cxn ang="0">
                <a:pos x="0" y="4448819"/>
              </a:cxn>
              <a:cxn ang="0">
                <a:pos x="0" y="83204"/>
              </a:cxn>
              <a:cxn ang="0">
                <a:pos x="793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4" name="圆角矩形 10"/>
          <p:cNvSpPr/>
          <p:nvPr/>
        </p:nvSpPr>
        <p:spPr>
          <a:xfrm>
            <a:off x="3636963" y="184150"/>
            <a:ext cx="7600950" cy="6462713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5" name="任意多边形 24"/>
          <p:cNvSpPr/>
          <p:nvPr/>
        </p:nvSpPr>
        <p:spPr>
          <a:xfrm>
            <a:off x="239713" y="211138"/>
            <a:ext cx="3403600" cy="1909762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696556" y="1027885"/>
              </a:cxn>
              <a:cxn ang="0">
                <a:pos x="643023" y="982283"/>
              </a:cxn>
              <a:cxn ang="0">
                <a:pos x="1152063" y="930575"/>
              </a:cxn>
              <a:cxn ang="0">
                <a:pos x="566689" y="965992"/>
              </a:cxn>
              <a:cxn ang="0">
                <a:pos x="776137" y="918765"/>
              </a:cxn>
              <a:cxn ang="0">
                <a:pos x="742488" y="945550"/>
              </a:cxn>
              <a:cxn ang="0">
                <a:pos x="740291" y="906992"/>
              </a:cxn>
              <a:cxn ang="0">
                <a:pos x="1362309" y="874823"/>
              </a:cxn>
              <a:cxn ang="0">
                <a:pos x="1120182" y="959261"/>
              </a:cxn>
              <a:cxn ang="0">
                <a:pos x="1217631" y="909972"/>
              </a:cxn>
              <a:cxn ang="0">
                <a:pos x="1133366" y="886651"/>
              </a:cxn>
              <a:cxn ang="0">
                <a:pos x="773869" y="860311"/>
              </a:cxn>
              <a:cxn ang="0">
                <a:pos x="749298" y="776153"/>
              </a:cxn>
              <a:cxn ang="0">
                <a:pos x="1318214" y="792432"/>
              </a:cxn>
              <a:cxn ang="0">
                <a:pos x="1323122" y="837634"/>
              </a:cxn>
              <a:cxn ang="0">
                <a:pos x="1217378" y="922453"/>
              </a:cxn>
              <a:cxn ang="0">
                <a:pos x="1264464" y="1041704"/>
              </a:cxn>
              <a:cxn ang="0">
                <a:pos x="1228797" y="1126945"/>
              </a:cxn>
              <a:cxn ang="0">
                <a:pos x="1329479" y="1052333"/>
              </a:cxn>
              <a:cxn ang="0">
                <a:pos x="1303371" y="1098220"/>
              </a:cxn>
              <a:cxn ang="0">
                <a:pos x="1362385" y="967989"/>
              </a:cxn>
              <a:cxn ang="0">
                <a:pos x="1533970" y="1087231"/>
              </a:cxn>
              <a:cxn ang="0">
                <a:pos x="1425355" y="968984"/>
              </a:cxn>
              <a:cxn ang="0">
                <a:pos x="1427874" y="864894"/>
              </a:cxn>
              <a:cxn ang="0">
                <a:pos x="1373478" y="823056"/>
              </a:cxn>
              <a:cxn ang="0">
                <a:pos x="1348547" y="770638"/>
              </a:cxn>
              <a:cxn ang="0">
                <a:pos x="559099" y="792088"/>
              </a:cxn>
              <a:cxn ang="0">
                <a:pos x="500362" y="808901"/>
              </a:cxn>
              <a:cxn ang="0">
                <a:pos x="545754" y="884900"/>
              </a:cxn>
              <a:cxn ang="0">
                <a:pos x="538801" y="930238"/>
              </a:cxn>
              <a:cxn ang="0">
                <a:pos x="522771" y="949090"/>
              </a:cxn>
              <a:cxn ang="0">
                <a:pos x="452556" y="1060332"/>
              </a:cxn>
              <a:cxn ang="0">
                <a:pos x="545861" y="993722"/>
              </a:cxn>
              <a:cxn ang="0">
                <a:pos x="875891" y="1202721"/>
              </a:cxn>
              <a:cxn ang="0">
                <a:pos x="873629" y="1170232"/>
              </a:cxn>
              <a:cxn ang="0">
                <a:pos x="766853" y="1003873"/>
              </a:cxn>
              <a:cxn ang="0">
                <a:pos x="755783" y="1040328"/>
              </a:cxn>
              <a:cxn ang="0">
                <a:pos x="805786" y="1042785"/>
              </a:cxn>
              <a:cxn ang="0">
                <a:pos x="812595" y="906062"/>
              </a:cxn>
              <a:cxn ang="0">
                <a:pos x="888428" y="860460"/>
              </a:cxn>
              <a:cxn ang="0">
                <a:pos x="861590" y="902671"/>
              </a:cxn>
              <a:cxn ang="0">
                <a:pos x="840982" y="932139"/>
              </a:cxn>
              <a:cxn ang="0">
                <a:pos x="840875" y="1007504"/>
              </a:cxn>
              <a:cxn ang="0">
                <a:pos x="870273" y="1025388"/>
              </a:cxn>
              <a:cxn ang="0">
                <a:pos x="937927" y="1018980"/>
              </a:cxn>
              <a:cxn ang="0">
                <a:pos x="914296" y="947823"/>
              </a:cxn>
              <a:cxn ang="0">
                <a:pos x="805606" y="828980"/>
              </a:cxn>
              <a:cxn ang="0">
                <a:pos x="882665" y="744003"/>
              </a:cxn>
              <a:cxn ang="0">
                <a:pos x="693962" y="784611"/>
              </a:cxn>
              <a:cxn ang="0">
                <a:pos x="705023" y="906992"/>
              </a:cxn>
              <a:cxn ang="0">
                <a:pos x="627172" y="914554"/>
              </a:cxn>
              <a:cxn ang="0">
                <a:pos x="597702" y="871899"/>
              </a:cxn>
              <a:cxn ang="0">
                <a:pos x="599936" y="823056"/>
              </a:cxn>
              <a:cxn ang="0">
                <a:pos x="591037" y="787740"/>
              </a:cxn>
              <a:cxn ang="0">
                <a:pos x="572810" y="696577"/>
              </a:cxn>
              <a:cxn ang="0">
                <a:pos x="0" y="1819101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246" name="组合 18"/>
          <p:cNvGrpSpPr/>
          <p:nvPr/>
        </p:nvGrpSpPr>
        <p:grpSpPr>
          <a:xfrm>
            <a:off x="9969500" y="28575"/>
            <a:ext cx="2222500" cy="2222500"/>
            <a:chOff x="0" y="0"/>
            <a:chExt cx="3693885" cy="3693885"/>
          </a:xfrm>
        </p:grpSpPr>
        <p:sp>
          <p:nvSpPr>
            <p:cNvPr id="10258" name="椭圆 19"/>
            <p:cNvSpPr/>
            <p:nvPr/>
          </p:nvSpPr>
          <p:spPr>
            <a:xfrm>
              <a:off x="0" y="0"/>
              <a:ext cx="3693885" cy="3693885"/>
            </a:xfrm>
            <a:prstGeom prst="ellipse">
              <a:avLst/>
            </a:prstGeom>
            <a:solidFill>
              <a:srgbClr val="FFFFFF">
                <a:alpha val="74117"/>
              </a:srgb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59" name="任意多边形 20"/>
            <p:cNvSpPr/>
            <p:nvPr/>
          </p:nvSpPr>
          <p:spPr>
            <a:xfrm>
              <a:off x="257628" y="257628"/>
              <a:ext cx="3178630" cy="3178630"/>
            </a:xfrm>
            <a:custGeom>
              <a:avLst/>
              <a:gdLst>
                <a:gd name="txL" fmla="*/ 0 w 3178630"/>
                <a:gd name="txT" fmla="*/ 0 h 3178630"/>
                <a:gd name="txR" fmla="*/ 3178630 w 3178630"/>
                <a:gd name="txB" fmla="*/ 3178630 h 3178630"/>
              </a:gdLst>
              <a:ahLst/>
              <a:cxnLst>
                <a:cxn ang="0">
                  <a:pos x="855850" y="1584972"/>
                </a:cxn>
                <a:cxn ang="0">
                  <a:pos x="971741" y="1677220"/>
                </a:cxn>
                <a:cxn ang="0">
                  <a:pos x="858897" y="1770995"/>
                </a:cxn>
                <a:cxn ang="0">
                  <a:pos x="813912" y="1767945"/>
                </a:cxn>
                <a:cxn ang="0">
                  <a:pos x="1948577" y="1347227"/>
                </a:cxn>
                <a:cxn ang="0">
                  <a:pos x="2061452" y="1453028"/>
                </a:cxn>
                <a:cxn ang="0">
                  <a:pos x="2060746" y="1661977"/>
                </a:cxn>
                <a:cxn ang="0">
                  <a:pos x="1947815" y="1766423"/>
                </a:cxn>
                <a:cxn ang="0">
                  <a:pos x="1834489" y="1662315"/>
                </a:cxn>
                <a:cxn ang="0">
                  <a:pos x="1833501" y="1454722"/>
                </a:cxn>
                <a:cxn ang="0">
                  <a:pos x="1948577" y="1347227"/>
                </a:cxn>
                <a:cxn ang="0">
                  <a:pos x="1467217" y="1377093"/>
                </a:cxn>
                <a:cxn ang="0">
                  <a:pos x="1522667" y="1554538"/>
                </a:cxn>
                <a:cxn ang="0">
                  <a:pos x="1465636" y="1737742"/>
                </a:cxn>
                <a:cxn ang="0">
                  <a:pos x="1325235" y="1737658"/>
                </a:cxn>
                <a:cxn ang="0">
                  <a:pos x="1267302" y="1556825"/>
                </a:cxn>
                <a:cxn ang="0">
                  <a:pos x="1323428" y="1377686"/>
                </a:cxn>
                <a:cxn ang="0">
                  <a:pos x="863475" y="1343417"/>
                </a:cxn>
                <a:cxn ang="0">
                  <a:pos x="957263" y="1420426"/>
                </a:cxn>
                <a:cxn ang="0">
                  <a:pos x="855087" y="1502771"/>
                </a:cxn>
                <a:cxn ang="0">
                  <a:pos x="813912" y="1347230"/>
                </a:cxn>
                <a:cxn ang="0">
                  <a:pos x="863475" y="1343417"/>
                </a:cxn>
                <a:cxn ang="0">
                  <a:pos x="2283142" y="1850148"/>
                </a:cxn>
                <a:cxn ang="0">
                  <a:pos x="2395062" y="1649775"/>
                </a:cxn>
                <a:cxn ang="0">
                  <a:pos x="2574132" y="1850148"/>
                </a:cxn>
                <a:cxn ang="0">
                  <a:pos x="2517744" y="1514924"/>
                </a:cxn>
                <a:cxn ang="0">
                  <a:pos x="2560416" y="1264265"/>
                </a:cxn>
                <a:cxn ang="0">
                  <a:pos x="2416016" y="1495591"/>
                </a:cxn>
                <a:cxn ang="0">
                  <a:pos x="2395062" y="1529399"/>
                </a:cxn>
                <a:cxn ang="0">
                  <a:pos x="2283142" y="1264265"/>
                </a:cxn>
                <a:cxn ang="0">
                  <a:pos x="767381" y="1263213"/>
                </a:cxn>
                <a:cxn ang="0">
                  <a:pos x="701993" y="1847870"/>
                </a:cxn>
                <a:cxn ang="0">
                  <a:pos x="826874" y="1855482"/>
                </a:cxn>
                <a:cxn ang="0">
                  <a:pos x="1036458" y="1800679"/>
                </a:cxn>
                <a:cxn ang="0">
                  <a:pos x="1089756" y="1680270"/>
                </a:cxn>
                <a:cxn ang="0">
                  <a:pos x="975548" y="1537021"/>
                </a:cxn>
                <a:cxn ang="0">
                  <a:pos x="1045771" y="1481887"/>
                </a:cxn>
                <a:cxn ang="0">
                  <a:pos x="1053764" y="1343061"/>
                </a:cxn>
                <a:cxn ang="0">
                  <a:pos x="942757" y="1267780"/>
                </a:cxn>
                <a:cxn ang="0">
                  <a:pos x="1951626" y="1255121"/>
                </a:cxn>
                <a:cxn ang="0">
                  <a:pos x="1732480" y="1402388"/>
                </a:cxn>
                <a:cxn ang="0">
                  <a:pos x="1730167" y="1712278"/>
                </a:cxn>
                <a:cxn ang="0">
                  <a:pos x="1944003" y="1858530"/>
                </a:cxn>
                <a:cxn ang="0">
                  <a:pos x="2160894" y="1720747"/>
                </a:cxn>
                <a:cxn ang="0">
                  <a:pos x="2166590" y="1404082"/>
                </a:cxn>
                <a:cxn ang="0">
                  <a:pos x="1951626" y="1255121"/>
                </a:cxn>
                <a:cxn ang="0">
                  <a:pos x="1266304" y="1294978"/>
                </a:cxn>
                <a:cxn ang="0">
                  <a:pos x="1149287" y="1559111"/>
                </a:cxn>
                <a:cxn ang="0">
                  <a:pos x="1259985" y="1818673"/>
                </a:cxn>
                <a:cxn ang="0">
                  <a:pos x="1520844" y="1823923"/>
                </a:cxn>
                <a:cxn ang="0">
                  <a:pos x="1640682" y="1549965"/>
                </a:cxn>
                <a:cxn ang="0">
                  <a:pos x="1533931" y="1296841"/>
                </a:cxn>
                <a:cxn ang="0">
                  <a:pos x="1589315" y="0"/>
                </a:cxn>
                <a:cxn ang="0">
                  <a:pos x="1589315" y="3178630"/>
                </a:cxn>
                <a:cxn ang="0">
                  <a:pos x="1589315" y="0"/>
                </a:cxn>
              </a:cxnLst>
              <a:rect l="txL" t="txT" r="txR" b="txB"/>
              <a:pathLst>
                <a:path w="3178630" h="3178630">
                  <a:moveTo>
                    <a:pt x="813912" y="1584972"/>
                  </a:moveTo>
                  <a:lnTo>
                    <a:pt x="855850" y="1584972"/>
                  </a:lnTo>
                  <a:cubicBezTo>
                    <a:pt x="886029" y="1584574"/>
                    <a:pt x="912588" y="1591468"/>
                    <a:pt x="935525" y="1605651"/>
                  </a:cubicBezTo>
                  <a:cubicBezTo>
                    <a:pt x="958462" y="1619834"/>
                    <a:pt x="970534" y="1643691"/>
                    <a:pt x="971741" y="1677220"/>
                  </a:cubicBezTo>
                  <a:cubicBezTo>
                    <a:pt x="970851" y="1710146"/>
                    <a:pt x="959669" y="1734066"/>
                    <a:pt x="938193" y="1748981"/>
                  </a:cubicBezTo>
                  <a:cubicBezTo>
                    <a:pt x="916717" y="1763895"/>
                    <a:pt x="890285" y="1771233"/>
                    <a:pt x="858897" y="1770995"/>
                  </a:cubicBezTo>
                  <a:cubicBezTo>
                    <a:pt x="849064" y="1771011"/>
                    <a:pt x="840518" y="1770788"/>
                    <a:pt x="833259" y="1770328"/>
                  </a:cubicBezTo>
                  <a:cubicBezTo>
                    <a:pt x="826000" y="1769867"/>
                    <a:pt x="819551" y="1769073"/>
                    <a:pt x="813912" y="1767945"/>
                  </a:cubicBezTo>
                  <a:lnTo>
                    <a:pt x="813912" y="1584972"/>
                  </a:lnTo>
                  <a:close/>
                  <a:moveTo>
                    <a:pt x="1948577" y="1347227"/>
                  </a:moveTo>
                  <a:cubicBezTo>
                    <a:pt x="1977256" y="1347797"/>
                    <a:pt x="2000953" y="1357752"/>
                    <a:pt x="2019667" y="1377093"/>
                  </a:cubicBezTo>
                  <a:cubicBezTo>
                    <a:pt x="2038381" y="1396434"/>
                    <a:pt x="2052309" y="1421746"/>
                    <a:pt x="2061452" y="1453028"/>
                  </a:cubicBezTo>
                  <a:cubicBezTo>
                    <a:pt x="2070595" y="1484310"/>
                    <a:pt x="2075150" y="1518147"/>
                    <a:pt x="2075117" y="1554538"/>
                  </a:cubicBezTo>
                  <a:cubicBezTo>
                    <a:pt x="2075098" y="1594345"/>
                    <a:pt x="2070308" y="1630158"/>
                    <a:pt x="2060746" y="1661977"/>
                  </a:cubicBezTo>
                  <a:cubicBezTo>
                    <a:pt x="2051184" y="1693795"/>
                    <a:pt x="2036964" y="1719050"/>
                    <a:pt x="2018086" y="1737742"/>
                  </a:cubicBezTo>
                  <a:cubicBezTo>
                    <a:pt x="1999207" y="1756435"/>
                    <a:pt x="1975784" y="1765995"/>
                    <a:pt x="1947815" y="1766423"/>
                  </a:cubicBezTo>
                  <a:cubicBezTo>
                    <a:pt x="1920076" y="1765966"/>
                    <a:pt x="1896699" y="1756378"/>
                    <a:pt x="1877685" y="1737658"/>
                  </a:cubicBezTo>
                  <a:cubicBezTo>
                    <a:pt x="1858670" y="1718937"/>
                    <a:pt x="1844272" y="1693823"/>
                    <a:pt x="1834489" y="1662315"/>
                  </a:cubicBezTo>
                  <a:cubicBezTo>
                    <a:pt x="1824706" y="1630807"/>
                    <a:pt x="1819794" y="1595644"/>
                    <a:pt x="1819752" y="1556825"/>
                  </a:cubicBezTo>
                  <a:cubicBezTo>
                    <a:pt x="1819704" y="1520405"/>
                    <a:pt x="1824288" y="1486371"/>
                    <a:pt x="1833501" y="1454722"/>
                  </a:cubicBezTo>
                  <a:cubicBezTo>
                    <a:pt x="1842714" y="1423073"/>
                    <a:pt x="1856840" y="1397394"/>
                    <a:pt x="1875878" y="1377686"/>
                  </a:cubicBezTo>
                  <a:cubicBezTo>
                    <a:pt x="1894916" y="1357978"/>
                    <a:pt x="1919149" y="1347825"/>
                    <a:pt x="1948577" y="1347227"/>
                  </a:cubicBezTo>
                  <a:close/>
                  <a:moveTo>
                    <a:pt x="1396127" y="1347227"/>
                  </a:moveTo>
                  <a:cubicBezTo>
                    <a:pt x="1424806" y="1347797"/>
                    <a:pt x="1448503" y="1357752"/>
                    <a:pt x="1467217" y="1377093"/>
                  </a:cubicBezTo>
                  <a:cubicBezTo>
                    <a:pt x="1485931" y="1396434"/>
                    <a:pt x="1499859" y="1421746"/>
                    <a:pt x="1509002" y="1453028"/>
                  </a:cubicBezTo>
                  <a:cubicBezTo>
                    <a:pt x="1518145" y="1484310"/>
                    <a:pt x="1522700" y="1518147"/>
                    <a:pt x="1522667" y="1554538"/>
                  </a:cubicBezTo>
                  <a:cubicBezTo>
                    <a:pt x="1522648" y="1594345"/>
                    <a:pt x="1517858" y="1630158"/>
                    <a:pt x="1508296" y="1661977"/>
                  </a:cubicBezTo>
                  <a:cubicBezTo>
                    <a:pt x="1498734" y="1693795"/>
                    <a:pt x="1484514" y="1719050"/>
                    <a:pt x="1465636" y="1737742"/>
                  </a:cubicBezTo>
                  <a:cubicBezTo>
                    <a:pt x="1446757" y="1756435"/>
                    <a:pt x="1423334" y="1765995"/>
                    <a:pt x="1395365" y="1766423"/>
                  </a:cubicBezTo>
                  <a:cubicBezTo>
                    <a:pt x="1367626" y="1765966"/>
                    <a:pt x="1344250" y="1756378"/>
                    <a:pt x="1325235" y="1737658"/>
                  </a:cubicBezTo>
                  <a:cubicBezTo>
                    <a:pt x="1306220" y="1718937"/>
                    <a:pt x="1291822" y="1693823"/>
                    <a:pt x="1282039" y="1662315"/>
                  </a:cubicBezTo>
                  <a:cubicBezTo>
                    <a:pt x="1272256" y="1630807"/>
                    <a:pt x="1267344" y="1595644"/>
                    <a:pt x="1267302" y="1556825"/>
                  </a:cubicBezTo>
                  <a:cubicBezTo>
                    <a:pt x="1267255" y="1520405"/>
                    <a:pt x="1271838" y="1486371"/>
                    <a:pt x="1281051" y="1454722"/>
                  </a:cubicBezTo>
                  <a:cubicBezTo>
                    <a:pt x="1290264" y="1423073"/>
                    <a:pt x="1304390" y="1397394"/>
                    <a:pt x="1323428" y="1377686"/>
                  </a:cubicBezTo>
                  <a:cubicBezTo>
                    <a:pt x="1342466" y="1357978"/>
                    <a:pt x="1366699" y="1347825"/>
                    <a:pt x="1396127" y="1347227"/>
                  </a:cubicBezTo>
                  <a:close/>
                  <a:moveTo>
                    <a:pt x="863475" y="1343417"/>
                  </a:moveTo>
                  <a:cubicBezTo>
                    <a:pt x="889400" y="1343004"/>
                    <a:pt x="911322" y="1348596"/>
                    <a:pt x="929241" y="1360192"/>
                  </a:cubicBezTo>
                  <a:cubicBezTo>
                    <a:pt x="947160" y="1371787"/>
                    <a:pt x="956500" y="1391866"/>
                    <a:pt x="957263" y="1420426"/>
                  </a:cubicBezTo>
                  <a:cubicBezTo>
                    <a:pt x="957009" y="1444872"/>
                    <a:pt x="947986" y="1464600"/>
                    <a:pt x="930194" y="1479611"/>
                  </a:cubicBezTo>
                  <a:cubicBezTo>
                    <a:pt x="912403" y="1494622"/>
                    <a:pt x="887367" y="1502342"/>
                    <a:pt x="855087" y="1502771"/>
                  </a:cubicBezTo>
                  <a:lnTo>
                    <a:pt x="813912" y="1502771"/>
                  </a:lnTo>
                  <a:lnTo>
                    <a:pt x="813912" y="1347230"/>
                  </a:lnTo>
                  <a:cubicBezTo>
                    <a:pt x="818789" y="1346071"/>
                    <a:pt x="825238" y="1345149"/>
                    <a:pt x="833260" y="1344466"/>
                  </a:cubicBezTo>
                  <a:cubicBezTo>
                    <a:pt x="841283" y="1343783"/>
                    <a:pt x="851354" y="1343433"/>
                    <a:pt x="863475" y="1343417"/>
                  </a:cubicBezTo>
                  <a:close/>
                  <a:moveTo>
                    <a:pt x="2283143" y="1264265"/>
                  </a:moveTo>
                  <a:lnTo>
                    <a:pt x="2283143" y="1850148"/>
                  </a:lnTo>
                  <a:lnTo>
                    <a:pt x="2395062" y="1850148"/>
                  </a:lnTo>
                  <a:lnTo>
                    <a:pt x="2395062" y="1649775"/>
                  </a:lnTo>
                  <a:lnTo>
                    <a:pt x="2438496" y="1591111"/>
                  </a:lnTo>
                  <a:lnTo>
                    <a:pt x="2574132" y="1850148"/>
                  </a:lnTo>
                  <a:lnTo>
                    <a:pt x="2702910" y="1850148"/>
                  </a:lnTo>
                  <a:lnTo>
                    <a:pt x="2517744" y="1514924"/>
                  </a:lnTo>
                  <a:lnTo>
                    <a:pt x="2694528" y="1264265"/>
                  </a:lnTo>
                  <a:lnTo>
                    <a:pt x="2560416" y="1264265"/>
                  </a:lnTo>
                  <a:lnTo>
                    <a:pt x="2434686" y="1462355"/>
                  </a:lnTo>
                  <a:cubicBezTo>
                    <a:pt x="2428558" y="1473386"/>
                    <a:pt x="2422335" y="1484465"/>
                    <a:pt x="2416017" y="1495591"/>
                  </a:cubicBezTo>
                  <a:cubicBezTo>
                    <a:pt x="2409698" y="1506718"/>
                    <a:pt x="2403475" y="1517987"/>
                    <a:pt x="2397348" y="1529399"/>
                  </a:cubicBezTo>
                  <a:lnTo>
                    <a:pt x="2395062" y="1529399"/>
                  </a:lnTo>
                  <a:lnTo>
                    <a:pt x="2395062" y="1264265"/>
                  </a:lnTo>
                  <a:lnTo>
                    <a:pt x="2283143" y="1264265"/>
                  </a:lnTo>
                  <a:close/>
                  <a:moveTo>
                    <a:pt x="850512" y="1259693"/>
                  </a:moveTo>
                  <a:cubicBezTo>
                    <a:pt x="821411" y="1259772"/>
                    <a:pt x="793701" y="1260945"/>
                    <a:pt x="767381" y="1263213"/>
                  </a:cubicBezTo>
                  <a:cubicBezTo>
                    <a:pt x="741061" y="1265480"/>
                    <a:pt x="719265" y="1268366"/>
                    <a:pt x="701993" y="1271870"/>
                  </a:cubicBezTo>
                  <a:lnTo>
                    <a:pt x="701993" y="1847870"/>
                  </a:lnTo>
                  <a:cubicBezTo>
                    <a:pt x="715713" y="1849852"/>
                    <a:pt x="733002" y="1851597"/>
                    <a:pt x="753862" y="1853103"/>
                  </a:cubicBezTo>
                  <a:cubicBezTo>
                    <a:pt x="774722" y="1854609"/>
                    <a:pt x="799059" y="1855402"/>
                    <a:pt x="826874" y="1855482"/>
                  </a:cubicBezTo>
                  <a:cubicBezTo>
                    <a:pt x="878832" y="1855434"/>
                    <a:pt x="921871" y="1850772"/>
                    <a:pt x="955991" y="1841496"/>
                  </a:cubicBezTo>
                  <a:cubicBezTo>
                    <a:pt x="990110" y="1832219"/>
                    <a:pt x="1016933" y="1818614"/>
                    <a:pt x="1036458" y="1800679"/>
                  </a:cubicBezTo>
                  <a:cubicBezTo>
                    <a:pt x="1053669" y="1785201"/>
                    <a:pt x="1066835" y="1767045"/>
                    <a:pt x="1075955" y="1746211"/>
                  </a:cubicBezTo>
                  <a:cubicBezTo>
                    <a:pt x="1085076" y="1725377"/>
                    <a:pt x="1089676" y="1703397"/>
                    <a:pt x="1089756" y="1680270"/>
                  </a:cubicBezTo>
                  <a:cubicBezTo>
                    <a:pt x="1089089" y="1642660"/>
                    <a:pt x="1078240" y="1611539"/>
                    <a:pt x="1057206" y="1586907"/>
                  </a:cubicBezTo>
                  <a:cubicBezTo>
                    <a:pt x="1036173" y="1562274"/>
                    <a:pt x="1008954" y="1545646"/>
                    <a:pt x="975548" y="1537021"/>
                  </a:cubicBezTo>
                  <a:lnTo>
                    <a:pt x="975548" y="1533977"/>
                  </a:lnTo>
                  <a:cubicBezTo>
                    <a:pt x="1006757" y="1521718"/>
                    <a:pt x="1030165" y="1504355"/>
                    <a:pt x="1045771" y="1481887"/>
                  </a:cubicBezTo>
                  <a:cubicBezTo>
                    <a:pt x="1061378" y="1459418"/>
                    <a:pt x="1069181" y="1434611"/>
                    <a:pt x="1069182" y="1407464"/>
                  </a:cubicBezTo>
                  <a:cubicBezTo>
                    <a:pt x="1068991" y="1383320"/>
                    <a:pt x="1063852" y="1361853"/>
                    <a:pt x="1053764" y="1343061"/>
                  </a:cubicBezTo>
                  <a:cubicBezTo>
                    <a:pt x="1043676" y="1324270"/>
                    <a:pt x="1029781" y="1308912"/>
                    <a:pt x="1012080" y="1296988"/>
                  </a:cubicBezTo>
                  <a:cubicBezTo>
                    <a:pt x="992126" y="1283113"/>
                    <a:pt x="969019" y="1273377"/>
                    <a:pt x="942757" y="1267780"/>
                  </a:cubicBezTo>
                  <a:cubicBezTo>
                    <a:pt x="916495" y="1262182"/>
                    <a:pt x="885747" y="1259487"/>
                    <a:pt x="850512" y="1259693"/>
                  </a:cubicBezTo>
                  <a:close/>
                  <a:moveTo>
                    <a:pt x="1951626" y="1255121"/>
                  </a:moveTo>
                  <a:cubicBezTo>
                    <a:pt x="1900313" y="1255627"/>
                    <a:pt x="1856023" y="1268913"/>
                    <a:pt x="1818754" y="1294978"/>
                  </a:cubicBezTo>
                  <a:cubicBezTo>
                    <a:pt x="1781485" y="1321042"/>
                    <a:pt x="1752727" y="1356845"/>
                    <a:pt x="1732480" y="1402388"/>
                  </a:cubicBezTo>
                  <a:cubicBezTo>
                    <a:pt x="1712233" y="1447930"/>
                    <a:pt x="1701985" y="1500171"/>
                    <a:pt x="1701737" y="1559111"/>
                  </a:cubicBezTo>
                  <a:cubicBezTo>
                    <a:pt x="1701863" y="1616315"/>
                    <a:pt x="1711340" y="1667371"/>
                    <a:pt x="1730167" y="1712278"/>
                  </a:cubicBezTo>
                  <a:cubicBezTo>
                    <a:pt x="1748995" y="1757186"/>
                    <a:pt x="1776417" y="1792650"/>
                    <a:pt x="1812435" y="1818673"/>
                  </a:cubicBezTo>
                  <a:cubicBezTo>
                    <a:pt x="1848452" y="1844695"/>
                    <a:pt x="1892308" y="1857980"/>
                    <a:pt x="1944003" y="1858530"/>
                  </a:cubicBezTo>
                  <a:cubicBezTo>
                    <a:pt x="1992909" y="1858503"/>
                    <a:pt x="2036007" y="1846967"/>
                    <a:pt x="2073294" y="1823923"/>
                  </a:cubicBezTo>
                  <a:cubicBezTo>
                    <a:pt x="2110582" y="1800879"/>
                    <a:pt x="2139782" y="1766487"/>
                    <a:pt x="2160894" y="1720747"/>
                  </a:cubicBezTo>
                  <a:cubicBezTo>
                    <a:pt x="2182006" y="1675007"/>
                    <a:pt x="2192752" y="1618080"/>
                    <a:pt x="2193132" y="1549965"/>
                  </a:cubicBezTo>
                  <a:cubicBezTo>
                    <a:pt x="2193156" y="1497137"/>
                    <a:pt x="2184309" y="1448509"/>
                    <a:pt x="2166591" y="1404082"/>
                  </a:cubicBezTo>
                  <a:cubicBezTo>
                    <a:pt x="2148872" y="1359654"/>
                    <a:pt x="2122136" y="1323907"/>
                    <a:pt x="2086381" y="1296841"/>
                  </a:cubicBezTo>
                  <a:cubicBezTo>
                    <a:pt x="2050627" y="1269774"/>
                    <a:pt x="2005709" y="1255867"/>
                    <a:pt x="1951626" y="1255121"/>
                  </a:cubicBezTo>
                  <a:close/>
                  <a:moveTo>
                    <a:pt x="1399176" y="1255121"/>
                  </a:moveTo>
                  <a:cubicBezTo>
                    <a:pt x="1347863" y="1255627"/>
                    <a:pt x="1303573" y="1268913"/>
                    <a:pt x="1266304" y="1294978"/>
                  </a:cubicBezTo>
                  <a:cubicBezTo>
                    <a:pt x="1229035" y="1321042"/>
                    <a:pt x="1200277" y="1356845"/>
                    <a:pt x="1180030" y="1402388"/>
                  </a:cubicBezTo>
                  <a:cubicBezTo>
                    <a:pt x="1159783" y="1447930"/>
                    <a:pt x="1149535" y="1500171"/>
                    <a:pt x="1149287" y="1559111"/>
                  </a:cubicBezTo>
                  <a:cubicBezTo>
                    <a:pt x="1149413" y="1616315"/>
                    <a:pt x="1158890" y="1667371"/>
                    <a:pt x="1177717" y="1712278"/>
                  </a:cubicBezTo>
                  <a:cubicBezTo>
                    <a:pt x="1196545" y="1757186"/>
                    <a:pt x="1223967" y="1792650"/>
                    <a:pt x="1259985" y="1818673"/>
                  </a:cubicBezTo>
                  <a:cubicBezTo>
                    <a:pt x="1296002" y="1844695"/>
                    <a:pt x="1339858" y="1857980"/>
                    <a:pt x="1391553" y="1858530"/>
                  </a:cubicBezTo>
                  <a:cubicBezTo>
                    <a:pt x="1440460" y="1858503"/>
                    <a:pt x="1483557" y="1846967"/>
                    <a:pt x="1520844" y="1823923"/>
                  </a:cubicBezTo>
                  <a:cubicBezTo>
                    <a:pt x="1558132" y="1800879"/>
                    <a:pt x="1587332" y="1766487"/>
                    <a:pt x="1608444" y="1720747"/>
                  </a:cubicBezTo>
                  <a:cubicBezTo>
                    <a:pt x="1629556" y="1675007"/>
                    <a:pt x="1640302" y="1618080"/>
                    <a:pt x="1640682" y="1549965"/>
                  </a:cubicBezTo>
                  <a:cubicBezTo>
                    <a:pt x="1640706" y="1497137"/>
                    <a:pt x="1631859" y="1448509"/>
                    <a:pt x="1614140" y="1404082"/>
                  </a:cubicBezTo>
                  <a:cubicBezTo>
                    <a:pt x="1596422" y="1359654"/>
                    <a:pt x="1569686" y="1323907"/>
                    <a:pt x="1533931" y="1296841"/>
                  </a:cubicBezTo>
                  <a:cubicBezTo>
                    <a:pt x="1498177" y="1269774"/>
                    <a:pt x="1453259" y="1255867"/>
                    <a:pt x="1399176" y="1255121"/>
                  </a:cubicBezTo>
                  <a:close/>
                  <a:moveTo>
                    <a:pt x="1589315" y="0"/>
                  </a:moveTo>
                  <a:cubicBezTo>
                    <a:pt x="2467069" y="0"/>
                    <a:pt x="3178630" y="711561"/>
                    <a:pt x="3178630" y="1589315"/>
                  </a:cubicBezTo>
                  <a:cubicBezTo>
                    <a:pt x="3178630" y="2467069"/>
                    <a:pt x="2467069" y="3178630"/>
                    <a:pt x="1589315" y="3178630"/>
                  </a:cubicBezTo>
                  <a:cubicBezTo>
                    <a:pt x="711561" y="3178630"/>
                    <a:pt x="0" y="2467069"/>
                    <a:pt x="0" y="1589315"/>
                  </a:cubicBezTo>
                  <a:cubicBezTo>
                    <a:pt x="0" y="711561"/>
                    <a:pt x="711561" y="0"/>
                    <a:pt x="1589315" y="0"/>
                  </a:cubicBezTo>
                  <a:close/>
                </a:path>
              </a:pathLst>
            </a:custGeom>
            <a:solidFill>
              <a:srgbClr val="7F7F7F">
                <a:alpha val="74117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247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8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3865" y="0"/>
              </a:cxn>
              <a:cxn ang="0">
                <a:pos x="1483865" y="396428"/>
              </a:cxn>
              <a:cxn ang="0">
                <a:pos x="778528" y="396428"/>
              </a:cxn>
              <a:cxn ang="0">
                <a:pos x="741931" y="482372"/>
              </a:cxn>
              <a:cxn ang="0">
                <a:pos x="705335" y="396428"/>
              </a:cxn>
              <a:cxn ang="0">
                <a:pos x="0" y="396428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8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9" name="矩形 1"/>
          <p:cNvSpPr/>
          <p:nvPr/>
        </p:nvSpPr>
        <p:spPr>
          <a:xfrm>
            <a:off x="468313" y="211138"/>
            <a:ext cx="2514600" cy="1781175"/>
          </a:xfrm>
          <a:prstGeom prst="rect">
            <a:avLst/>
          </a:prstGeom>
          <a:solidFill>
            <a:srgbClr val="F26667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0" name="矩形 2"/>
          <p:cNvSpPr/>
          <p:nvPr/>
        </p:nvSpPr>
        <p:spPr>
          <a:xfrm>
            <a:off x="785813" y="-30162"/>
            <a:ext cx="2197100" cy="241300"/>
          </a:xfrm>
          <a:prstGeom prst="rect">
            <a:avLst/>
          </a:prstGeom>
          <a:solidFill>
            <a:srgbClr val="3C2F20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51" name="矩形 3"/>
          <p:cNvSpPr/>
          <p:nvPr/>
        </p:nvSpPr>
        <p:spPr>
          <a:xfrm>
            <a:off x="1050925" y="2722563"/>
            <a:ext cx="1697038" cy="3289300"/>
          </a:xfrm>
          <a:prstGeom prst="rect">
            <a:avLst/>
          </a:prstGeom>
          <a:solidFill>
            <a:srgbClr val="F8C864"/>
          </a:solidFill>
          <a:ln w="9525">
            <a:noFill/>
          </a:ln>
        </p:spPr>
        <p:txBody>
          <a:bodyPr/>
          <a:p>
            <a:pPr eaLnBrk="1" hangingPunct="1">
              <a:buFont typeface="Arial" panose="020B0604020202020204" pitchFamily="34" charset="0"/>
            </a:pPr>
            <a:endParaRPr lang="zh-CN" altLang="en-US" sz="8800" dirty="0">
              <a:latin typeface="Arial" panose="020B0604020202020204" pitchFamily="34" charset="0"/>
            </a:endParaRPr>
          </a:p>
        </p:txBody>
      </p:sp>
      <p:sp>
        <p:nvSpPr>
          <p:cNvPr id="10252" name="文本框 4"/>
          <p:cNvSpPr txBox="1"/>
          <p:nvPr/>
        </p:nvSpPr>
        <p:spPr>
          <a:xfrm>
            <a:off x="1436688" y="355600"/>
            <a:ext cx="914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9600" dirty="0">
                <a:latin typeface="Broadway" panose="04040905080002020502" pitchFamily="82" charset="0"/>
              </a:rPr>
              <a:t>7</a:t>
            </a:r>
            <a:endParaRPr lang="zh-CN" altLang="en-US" sz="9600" dirty="0">
              <a:latin typeface="Broadway" panose="04040905080002020502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488" y="3833813"/>
            <a:ext cx="23368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Reader management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913" y="3230563"/>
            <a:ext cx="23653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The welcome screen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775" y="4286250"/>
            <a:ext cx="3349625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n-cs"/>
              </a:rPr>
              <a:t>Book Management</a:t>
            </a:r>
            <a:endParaRPr kumimoji="0" lang="zh-CN" altLang="en-US" sz="3200" b="1" kern="1200" cap="none" spc="0" normalizeH="0" baseline="0" noProof="0" dirty="0">
              <a:solidFill>
                <a:schemeClr val="bg1"/>
              </a:solidFill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7813" y="5022850"/>
            <a:ext cx="3351213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000" kern="1200" cap="none" spc="0" normalizeH="0" baseline="0" noProof="0" dirty="0">
                <a:latin typeface="+mj-lt"/>
                <a:ea typeface="宋体" panose="02010600030101010101" pitchFamily="2" charset="-122"/>
                <a:cs typeface="+mn-cs"/>
              </a:rPr>
              <a:t>Borrowing and Returning Book</a:t>
            </a:r>
            <a:endParaRPr kumimoji="0" lang="zh-CN" altLang="en-US" sz="2000" kern="1200" cap="none" spc="0" normalizeH="0" baseline="0" noProof="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5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38" y="1570038"/>
            <a:ext cx="6918325" cy="4527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WPS 演示</Application>
  <PresentationFormat>宽屏</PresentationFormat>
  <Paragraphs>212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Calibri Light</vt:lpstr>
      <vt:lpstr>Calibri</vt:lpstr>
      <vt:lpstr>等线</vt:lpstr>
      <vt:lpstr>方正超粗黑简体</vt:lpstr>
      <vt:lpstr>Arial Black</vt:lpstr>
      <vt:lpstr>Arial Rounded MT Bold</vt:lpstr>
      <vt:lpstr>微软雅黑</vt:lpstr>
      <vt:lpstr>High Tower Text</vt:lpstr>
      <vt:lpstr>CordiaUPC</vt:lpstr>
      <vt:lpstr>Microsoft Sans Serif</vt:lpstr>
      <vt:lpstr>Broadway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绾青鸢</cp:lastModifiedBy>
  <cp:revision>52</cp:revision>
  <dcterms:created xsi:type="dcterms:W3CDTF">2014-02-21T04:13:00Z</dcterms:created>
  <dcterms:modified xsi:type="dcterms:W3CDTF">2019-05-22T12:03:20Z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